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55" autoAdjust="0"/>
  </p:normalViewPr>
  <p:slideViewPr>
    <p:cSldViewPr>
      <p:cViewPr varScale="1">
        <p:scale>
          <a:sx n="79" d="100"/>
          <a:sy n="79" d="100"/>
        </p:scale>
        <p:origin x="102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47E2-A260-4352-9328-8A215358A879}" type="datetimeFigureOut">
              <a:rPr lang="cs-CZ" smtClean="0"/>
              <a:pPr/>
              <a:t>28. 9. 2021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765C-AC92-476B-B4F7-138D39CEF9E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D699-0E2C-451E-976F-FFDC37C19DBF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42E-0E32-4F21-8BC4-3C7C6543C136}" type="datetimeFigureOut">
              <a:rPr lang="cs-CZ" smtClean="0"/>
              <a:pPr/>
              <a:t>28. 9. 2021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12777"/>
            <a:ext cx="7772400" cy="72007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Rekonstrukce návesní nádrže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9346" y="2348880"/>
            <a:ext cx="7772400" cy="3384376"/>
          </a:xfrm>
        </p:spPr>
        <p:txBody>
          <a:bodyPr>
            <a:normAutofit/>
          </a:bodyPr>
          <a:lstStyle/>
          <a:p>
            <a:pPr algn="ctr"/>
            <a:r>
              <a:rPr lang="cs-CZ" sz="2200" dirty="0">
                <a:solidFill>
                  <a:schemeClr val="tx1"/>
                </a:solidFill>
              </a:rPr>
              <a:t>Projekt byl financován ze státního rozpočtu ČR prostřednictvím programu Ministerstva zemědělství 129 390 „Podpora opatření na drobných vodních tocích a malých vodních nádržích – 2.etapa“.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Investor: Obec Jivina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Vlastní zdroje investora: 844.051 Kč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Poskytnutá dotace: 1.968.000 Kč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Datum realizace: 29.9.2021</a:t>
            </a:r>
          </a:p>
          <a:p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10</TotalTime>
  <Words>51</Words>
  <Application>Microsoft Office PowerPoint</Application>
  <PresentationFormat>Předvádění na obrazovce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Prezentace_mze</vt:lpstr>
      <vt:lpstr>2_Vlastní návrh</vt:lpstr>
      <vt:lpstr>1_Vlastní návrh</vt:lpstr>
      <vt:lpstr>Vlastní návrh</vt:lpstr>
      <vt:lpstr>Rekonstrukce návesní nádrže</vt:lpstr>
    </vt:vector>
  </TitlesOfParts>
  <Company>MZe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akce</dc:title>
  <dc:creator>Eimová Petra</dc:creator>
  <cp:lastModifiedBy>Václav Ungr</cp:lastModifiedBy>
  <cp:revision>6</cp:revision>
  <dcterms:created xsi:type="dcterms:W3CDTF">2019-09-26T07:42:18Z</dcterms:created>
  <dcterms:modified xsi:type="dcterms:W3CDTF">2021-09-28T20:29:26Z</dcterms:modified>
</cp:coreProperties>
</file>